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81" d="100"/>
          <a:sy n="81" d="100"/>
        </p:scale>
        <p:origin x="-2274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65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28B02-B895-490A-8C27-468DBA6D5BB3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06E12-38D1-4286-B044-88133ED42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52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F85D-7B46-438D-86B0-B5E8C70CC94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A303-400C-4C14-86D1-AF43FEC0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6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F85D-7B46-438D-86B0-B5E8C70CC94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A303-400C-4C14-86D1-AF43FEC0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11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F85D-7B46-438D-86B0-B5E8C70CC94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A303-400C-4C14-86D1-AF43FEC0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49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F85D-7B46-438D-86B0-B5E8C70CC94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A303-400C-4C14-86D1-AF43FEC0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01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F85D-7B46-438D-86B0-B5E8C70CC94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A303-400C-4C14-86D1-AF43FEC0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90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F85D-7B46-438D-86B0-B5E8C70CC94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A303-400C-4C14-86D1-AF43FEC0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2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F85D-7B46-438D-86B0-B5E8C70CC94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A303-400C-4C14-86D1-AF43FEC0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36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F85D-7B46-438D-86B0-B5E8C70CC94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A303-400C-4C14-86D1-AF43FEC0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50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F85D-7B46-438D-86B0-B5E8C70CC94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A303-400C-4C14-86D1-AF43FEC0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1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F85D-7B46-438D-86B0-B5E8C70CC94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A303-400C-4C14-86D1-AF43FEC0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86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F85D-7B46-438D-86B0-B5E8C70CC94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4A303-400C-4C14-86D1-AF43FEC0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3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DF85D-7B46-438D-86B0-B5E8C70CC940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4A303-400C-4C14-86D1-AF43FEC0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83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1610"/>
            <a:ext cx="7772400" cy="10058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7" name="Rectangle 6"/>
          <p:cNvSpPr/>
          <p:nvPr/>
        </p:nvSpPr>
        <p:spPr>
          <a:xfrm>
            <a:off x="0" y="-167019"/>
            <a:ext cx="7772400" cy="1790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99968" marR="563133" algn="ctr">
              <a:lnSpc>
                <a:spcPct val="115000"/>
              </a:lnSpc>
            </a:pPr>
            <a:r>
              <a:rPr lang="en-US" sz="2800" b="1" spc="-7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b="1" spc="14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b="1" spc="-7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b="1" spc="-5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rn</a:t>
            </a:r>
            <a:r>
              <a:rPr lang="en-US" sz="2800" b="1" spc="-58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spc="-17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800" b="1" spc="7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b="1" spc="2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b="1" spc="-7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b="1" spc="2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b="1" spc="5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b="1" spc="-19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b="1" spc="-58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spc="-23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rew</a:t>
            </a:r>
            <a:r>
              <a:rPr lang="en-US" sz="2800" b="1" spc="-7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&amp;</a:t>
            </a:r>
            <a:r>
              <a:rPr lang="en-US" sz="2800" b="1" spc="-14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spc="-7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BB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sz="2800" b="1" spc="-3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spc="5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800" b="1" spc="14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b="1" spc="7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b="1" spc="5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b="1" spc="-5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b="1" spc="7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800" b="1" spc="5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</a:t>
            </a:r>
            <a:endParaRPr lang="en-US" sz="11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25000" marR="889049" algn="ctr">
              <a:lnSpc>
                <a:spcPct val="115000"/>
              </a:lnSpc>
            </a:pPr>
            <a:r>
              <a:rPr lang="en-US" sz="4000" b="1" spc="-7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000" b="1" spc="-7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000" b="1" spc="69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Annu</a:t>
            </a:r>
            <a:r>
              <a:rPr lang="en-US" sz="4000" b="1" spc="2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4000" b="1" spc="-7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spc="-12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4000" b="1" spc="2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</a:t>
            </a:r>
            <a:r>
              <a:rPr lang="en-US" sz="4000" b="1" spc="-14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4000" b="1" spc="2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4000" b="1" spc="7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4000" b="1" spc="-7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4000" b="1" spc="-2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 </a:t>
            </a:r>
            <a:r>
              <a:rPr lang="en-US" sz="4000" b="1" spc="-7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sz="4000" b="1" spc="-12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4000" b="1" spc="2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ll</a:t>
            </a: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</a:p>
          <a:p>
            <a:pPr marL="925000" marR="889049" algn="ctr">
              <a:lnSpc>
                <a:spcPct val="115000"/>
              </a:lnSpc>
            </a:pPr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40792" marR="1301011" algn="ctr">
              <a:lnSpc>
                <a:spcPts val="1119"/>
              </a:lnSpc>
            </a:pPr>
            <a:r>
              <a:rPr lang="en-US" sz="4400" b="1" spc="7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4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4400" b="1" spc="-12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4400" b="1" spc="2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ll</a:t>
            </a:r>
            <a:r>
              <a:rPr lang="en-US" sz="4400" b="1" spc="-2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4400" b="1" spc="-19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4400" b="1" spc="7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4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718319"/>
            <a:ext cx="7772400" cy="7251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0175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spc="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b="1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b="1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b="1" spc="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b="1" spc="-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800" b="1" spc="15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spc="-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b="1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b="1" spc="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2800" b="1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b="1" spc="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b="1" spc="9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spc="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800" b="1" spc="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</a:t>
            </a:r>
            <a:r>
              <a:rPr lang="en-US" sz="2800" b="1" spc="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en-US" sz="24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0175" marR="0">
              <a:lnSpc>
                <a:spcPct val="115000"/>
              </a:lnSpc>
              <a:spcBef>
                <a:spcPts val="7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b="1" spc="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</a:t>
            </a:r>
            <a:r>
              <a:rPr lang="en-US" sz="2800" b="1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b="1" spc="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b="1" spc="-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b="1" spc="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800" b="1" spc="5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spc="3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t.</a:t>
            </a:r>
            <a:r>
              <a:rPr lang="en-US" sz="2800" b="1" spc="5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800" b="1" spc="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b="1" spc="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b="1" spc="-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b="1" spc="9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spc="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b="1" spc="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b="1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b="1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b="1" spc="3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b="1" spc="13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spc="-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800" b="1" spc="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b="1" spc="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irg</a:t>
            </a:r>
            <a:r>
              <a:rPr lang="en-US" sz="2800" b="1" spc="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b="1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b="1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</a:t>
            </a:r>
            <a:r>
              <a:rPr lang="en-US" sz="2800" b="1" spc="2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b="1" spc="12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spc="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2800" b="1" spc="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b="1" spc="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45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2800" b="1" spc="8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spc="-4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800" b="1" spc="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b="1" spc="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ir</a:t>
            </a:r>
            <a:r>
              <a:rPr lang="en-US" sz="2800" b="1" spc="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2800" b="1" spc="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b="1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b="1" spc="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800" b="1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b="1" spc="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spc="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b="1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b="1" spc="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b="1" spc="2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800" b="1" spc="6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spc="4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800" b="1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eo</a:t>
            </a:r>
            <a:r>
              <a:rPr lang="en-US" sz="2800" b="1" spc="2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b="1" spc="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b="1" spc="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b="1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b="1" spc="3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b="1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b="1" spc="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b="1" spc="20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b="1" spc="7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spc="-2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b="1" spc="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0650</a:t>
            </a:r>
            <a:endParaRPr lang="en-US" sz="24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0175" marR="0">
              <a:lnSpc>
                <a:spcPct val="115000"/>
              </a:lnSpc>
              <a:spcBef>
                <a:spcPts val="70"/>
              </a:spcBef>
              <a:spcAft>
                <a:spcPts val="0"/>
              </a:spcAft>
            </a:pPr>
            <a:r>
              <a:rPr lang="en-US" sz="2800" b="1" spc="-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b="1" spc="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US" sz="2800" b="1" spc="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b="1" spc="5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spc="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800" b="1" spc="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our</a:t>
            </a:r>
            <a:r>
              <a:rPr lang="en-US" sz="2800" b="1" spc="-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800" b="1" spc="4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spc="4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2800" b="1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800" b="1" spc="2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800" b="1" spc="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US" sz="2800" b="1" spc="2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pm</a:t>
            </a:r>
            <a:endParaRPr lang="en-US" sz="24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500"/>
              </a:lnSpc>
              <a:spcBef>
                <a:spcPts val="15"/>
              </a:spcBef>
            </a:pPr>
            <a:r>
              <a:rPr lang="en-US" sz="1000" b="1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b="1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en-US" sz="1600" b="1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b="1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0175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b="1" spc="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lang="en-US" sz="2800" b="1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b="1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b="1" spc="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b="1" spc="8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spc="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b="1" spc="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b="1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800" b="1" spc="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en-US" sz="2800" b="1" spc="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800" b="1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b="1" spc="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b="1" spc="-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b="1" spc="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2800" b="1" spc="19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b="1" spc="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800" b="1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mm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800" b="1" spc="13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800" b="1" spc="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b="1" spc="-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800" b="1" spc="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b="1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b="1" spc="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</a:p>
          <a:p>
            <a:pPr marL="130175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u="none" strike="noStrike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tjr</a:t>
            </a:r>
            <a:r>
              <a:rPr lang="en-US" sz="4800" b="1" u="none" strike="noStrike" spc="-1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4800" b="1" u="none" strike="noStrike" spc="5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4800" b="1" u="none" strike="noStrike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4800" b="1" u="none" strike="noStrike" spc="-5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4800" b="1" u="none" strike="noStrike" spc="15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4800" b="1" u="none" strike="noStrike" spc="-1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4800" b="1" u="none" strike="noStrike" spc="15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</a:t>
            </a:r>
            <a:r>
              <a:rPr lang="en-US" sz="4800" b="1" u="none" strike="noStrike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4800" b="1" u="none" strike="noStrike" spc="-15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@</a:t>
            </a:r>
            <a:r>
              <a:rPr lang="en-US" sz="4800" b="1" u="none" strike="noStrike" spc="15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4800" b="1" u="none" strike="noStrike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vf</a:t>
            </a:r>
            <a:r>
              <a:rPr lang="en-US" sz="4800" b="1" u="none" strike="noStrike" spc="-1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d1.</a:t>
            </a:r>
            <a:r>
              <a:rPr lang="en-US" sz="4800" b="1" u="none" strike="noStrike" spc="-15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4800" b="1" u="none" strike="noStrike" spc="15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4800" b="1" u="none" strike="noStrike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</a:t>
            </a:r>
            <a:endParaRPr lang="en-US" sz="44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500"/>
              </a:lnSpc>
              <a:spcBef>
                <a:spcPts val="10"/>
              </a:spcBef>
            </a:pPr>
            <a:r>
              <a:rPr lang="en-US" b="1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4400" b="1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en-US" sz="3600" b="1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4400" b="1" dirty="0" smtClean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0175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spc="-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b="1" spc="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US" sz="2400" b="1" spc="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b="1" spc="5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spc="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b="1" spc="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b="1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400" b="1" spc="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b="1" spc="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400" b="1" spc="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400" b="1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b="1" spc="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b="1" spc="-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b="1" spc="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2400" b="1" spc="20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spc="4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$</a:t>
            </a:r>
            <a:r>
              <a:rPr lang="en-US" sz="2400" b="1" spc="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</a:t>
            </a:r>
            <a:r>
              <a:rPr lang="en-US" sz="2400" b="1" spc="4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b="1" spc="1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spc="5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b="1" spc="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omp</a:t>
            </a:r>
            <a:r>
              <a:rPr lang="en-US" sz="2400" b="1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b="1" spc="5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b="1" spc="5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b="1" spc="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b="1" spc="22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b="1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400" b="1" spc="5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400" b="1" spc="4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endParaRPr lang="en-US" sz="20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23875" marR="0">
              <a:lnSpc>
                <a:spcPct val="115000"/>
              </a:lnSpc>
              <a:spcBef>
                <a:spcPts val="75"/>
              </a:spcBef>
              <a:spcAft>
                <a:spcPts val="0"/>
              </a:spcAft>
            </a:pPr>
            <a:r>
              <a:rPr lang="en-US" sz="2400" b="1" spc="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2400" b="1" spc="10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b="1" spc="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400" b="1" spc="4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b="1" spc="3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b="1" spc="9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400" b="1" spc="7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spc="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$7</a:t>
            </a:r>
            <a:r>
              <a:rPr lang="en-US" sz="2400" b="1" spc="4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en-US" sz="20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23875" marR="0">
              <a:lnSpc>
                <a:spcPct val="115000"/>
              </a:lnSpc>
              <a:spcBef>
                <a:spcPts val="55"/>
              </a:spcBef>
              <a:spcAft>
                <a:spcPts val="0"/>
              </a:spcAft>
            </a:pPr>
            <a:r>
              <a:rPr lang="en-US" sz="2400" b="1" spc="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200" b="1" spc="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12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1200" b="1" spc="13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b="1" spc="5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400" b="1" spc="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b="1" spc="3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b="1" spc="13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400" b="1" spc="3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spc="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$5</a:t>
            </a:r>
            <a:r>
              <a:rPr lang="en-US" sz="2400" b="1" spc="4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en-US" sz="20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23875" marR="0">
              <a:lnSpc>
                <a:spcPct val="115000"/>
              </a:lnSpc>
              <a:spcBef>
                <a:spcPts val="20"/>
              </a:spcBef>
              <a:spcAft>
                <a:spcPts val="0"/>
              </a:spcAft>
            </a:pPr>
            <a:r>
              <a:rPr lang="en-US" sz="2400" b="1" spc="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1200" b="1" spc="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12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1200" b="1" spc="13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b="1" spc="5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400" b="1" spc="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b="1" spc="3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b="1" spc="13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400" b="1" spc="3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spc="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$</a:t>
            </a:r>
            <a:r>
              <a:rPr lang="en-US" sz="2400" b="1" spc="4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b="1" spc="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en-US" sz="20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23875" marR="0">
              <a:lnSpc>
                <a:spcPct val="115000"/>
              </a:lnSpc>
              <a:spcBef>
                <a:spcPts val="6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b="1" spc="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</a:t>
            </a:r>
            <a:r>
              <a:rPr lang="en-US" sz="2400" b="1" spc="3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n-US" sz="2400" b="1" spc="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b="1" spc="14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spc="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</a:t>
            </a:r>
            <a:r>
              <a:rPr lang="en-US" sz="2400" b="1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b="1" spc="4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b="1" spc="3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b="1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400" b="1" spc="17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spc="3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b="1" spc="7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spc="-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400" b="1" spc="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b="1" spc="5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b="1" spc="1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spc="2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400" b="1" spc="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b="1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b="1" spc="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b="1" spc="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400" b="1" spc="3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b="1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400" b="1" spc="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b="1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b="1" spc="24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spc="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400" b="1" spc="5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spc="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400" b="1" spc="5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b="1" spc="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b="1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b="1" spc="5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b="1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2400" b="1" spc="19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spc="3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b="1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b="1" spc="4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b="1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endParaRPr lang="en-US" sz="20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Bef>
                <a:spcPts val="80"/>
              </a:spcBef>
            </a:pPr>
            <a:r>
              <a:rPr lang="en-US" sz="16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23875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b="1" spc="5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400" b="1" spc="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</a:t>
            </a:r>
            <a:r>
              <a:rPr lang="en-US" sz="2400" b="1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b="1" spc="5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b="1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b="1" spc="18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spc="3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400" b="1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400" b="1" spc="8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spc="3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b="1" spc="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b="1" spc="9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spc="3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b="1" spc="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b="1" spc="6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b="1" spc="5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spc="3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b="1" spc="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b="1" spc="4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b="1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b="1" spc="15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spc="3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400" b="1" spc="-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400" b="1" spc="8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spc="5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b="1" spc="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b="1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400" b="1" spc="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400" b="1" spc="5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b="1" spc="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400" b="1" spc="-1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400" b="1" spc="4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b="1" spc="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b="1" spc="21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US" sz="2400" b="1" spc="14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b="1" spc="4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b="1" spc="3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b="1" spc="105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spc="2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hom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endParaRPr lang="en-US" sz="24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Bef>
                <a:spcPts val="45"/>
              </a:spcBef>
            </a:pPr>
            <a:r>
              <a:rPr lang="en-US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000"/>
              </a:lnSpc>
              <a:spcBef>
                <a:spcPts val="85"/>
              </a:spcBef>
            </a:pPr>
            <a:r>
              <a:rPr lang="en-US" sz="1600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8929977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CAN YOU TAKE THE HEAT!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29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41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General Dynamics Information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Trent Manson</dc:creator>
  <cp:lastModifiedBy>Manson, Richard T CIV 1.3.3.1, PMA213</cp:lastModifiedBy>
  <cp:revision>8</cp:revision>
  <dcterms:created xsi:type="dcterms:W3CDTF">2014-07-03T15:32:10Z</dcterms:created>
  <dcterms:modified xsi:type="dcterms:W3CDTF">2014-07-09T17:56:13Z</dcterms:modified>
</cp:coreProperties>
</file>